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60" r:id="rId4"/>
    <p:sldId id="266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5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8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1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9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5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5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7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01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0BA05F4-5BE5-48F3-8AA3-6716F488E5F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76EFB55-8B77-4030-9BD0-DA28C09C0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649" y="4854212"/>
            <a:ext cx="11898351" cy="15465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98" y="719892"/>
            <a:ext cx="11095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«Методы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патриотического воспитания в дошкольных образовательных организациях»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722" y="2658884"/>
            <a:ext cx="1188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формирование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патриотических чувств у детей дошкольного возраста через приобщение к истории и культуре родного края, воспитание любви и привязанности к родному краю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Теория по проблематике выступления.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2.Примеры из практики педагогической деятельности.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3.Формулировка выводов о наиболее эффективных методах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правового воспитания в группах детей дошкольного возраста гимназии №18 имени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В.Г.Соколова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2049" y="1072851"/>
            <a:ext cx="9228201" cy="1645920"/>
          </a:xfrm>
        </p:spPr>
        <p:txBody>
          <a:bodyPr/>
          <a:lstStyle/>
          <a:p>
            <a:pPr algn="just"/>
            <a:r>
              <a:rPr lang="ru-RU" dirty="0" smtClean="0"/>
              <a:t>             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59891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Соколова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Елена Анатольевна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МОУ гимназии №18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В.Г.Соколова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ГДДВ </a:t>
            </a:r>
          </a:p>
        </p:txBody>
      </p:sp>
    </p:spTree>
    <p:extLst>
      <p:ext uri="{BB962C8B-B14F-4D97-AF65-F5344CB8AC3E}">
        <p14:creationId xmlns:p14="http://schemas.microsoft.com/office/powerpoint/2010/main" val="14763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141" y="770466"/>
            <a:ext cx="9228201" cy="1645920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446" y="290964"/>
            <a:ext cx="10607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Но как воспитать эту любовь? 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человечеству»</a:t>
            </a:r>
          </a:p>
          <a:p>
            <a:pPr lvl="0" algn="r"/>
            <a:r>
              <a:rPr lang="ru-RU" sz="2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Д.С.Лихачёв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941" y="4309896"/>
            <a:ext cx="10645698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Светлые дни детских впечатлений, полученных от общения с родной природой, провожают человека далеко в жизнь и укрепляют в нем желание отдать свои силы служению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Родине»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И. Герцен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780" y="60129"/>
            <a:ext cx="11913220" cy="677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патриотического воспитания старших дошкольников: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 родном крае. Продолжать знакомить с достопримечательностями региона, в котором живут дети.</a:t>
            </a:r>
            <a:endParaRPr lang="ru-RU" sz="2800" dirty="0">
              <a:solidFill>
                <a:srgbClr val="373A3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Углублять и уточнять представления о Родине России.</a:t>
            </a:r>
            <a:endParaRPr lang="ru-RU" sz="2800" dirty="0">
              <a:solidFill>
                <a:srgbClr val="373A3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детей к событиям, происходящим в стране; воспитывать чувство гордости за ее достижения.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знания о флаге, гербе и гимне России (гимн исполняется во время праздника или другого торжественного события).</a:t>
            </a:r>
            <a:endParaRPr lang="ru-RU" sz="2800" dirty="0">
              <a:solidFill>
                <a:srgbClr val="373A3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 Москве – главном городе, столице России.</a:t>
            </a:r>
            <a:endParaRPr lang="ru-RU" sz="2800" dirty="0">
              <a:solidFill>
                <a:srgbClr val="373A3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расширять знания о государственных праздниках. Рассказать детям о Ю.А. Гагарине и других героях космоса.</a:t>
            </a:r>
            <a:endParaRPr lang="ru-RU" sz="2800" dirty="0">
              <a:solidFill>
                <a:srgbClr val="373A3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Углублять знания о Российской армии. Воспитывать уважение к защитникам Отечества, к памяти павших бойцов.</a:t>
            </a:r>
            <a:endParaRPr lang="ru-RU" sz="2800" dirty="0">
              <a:solidFill>
                <a:srgbClr val="373A3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630" y="133814"/>
            <a:ext cx="11653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гражданско-патриотического воспитания подрастающего поколения в истории отечественной педагогики всегда занимала достойное место.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В.А. Сухомлинский, А.С. Макаренко и др. в своих работах подчеркивали необходимость воспитания гражданско-патриотических чувств у детей, начиная с дошкольного возраста. В связи с этим проблема гражданского и патриотического воспитания детей дошкольного возраста становится одной из актуальных.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Воспитание чувств патриотизма в дошкольном возрасте – процесс сложный и продолжительный. Работа должна планироваться системно во всех возрастных группах и в разных направлениях: воспитание уважительного отношения к близким, малой Родине, своей стране. Таким образом, для воспитания патриотизма у воспитанников нужно использовать различные формы и методы организации деятельности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33294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10" y="123696"/>
            <a:ext cx="11842595" cy="164592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патриотического воспитания, которые могут быть использованы воспитателями в своей работе: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78" y="1486958"/>
            <a:ext cx="8315665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07" y="134846"/>
            <a:ext cx="11844156" cy="16459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Мероприятия, способствующие развитию патриотических чувств, вызывающие наиболее эмоциональный отклик у детей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6" y="3146201"/>
            <a:ext cx="2715902" cy="185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42" y="1165879"/>
            <a:ext cx="1545337" cy="204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99" y="5031232"/>
            <a:ext cx="3729464" cy="167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6263"/>
          <a:stretch/>
        </p:blipFill>
        <p:spPr>
          <a:xfrm>
            <a:off x="8951265" y="3318200"/>
            <a:ext cx="2748390" cy="140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r="38782"/>
          <a:stretch/>
        </p:blipFill>
        <p:spPr>
          <a:xfrm>
            <a:off x="3425204" y="3205374"/>
            <a:ext cx="1750742" cy="173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3" y="3443543"/>
            <a:ext cx="3092605" cy="139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91" y="5129498"/>
            <a:ext cx="3028176" cy="161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4" y="5407780"/>
            <a:ext cx="2824976" cy="127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r="34791"/>
          <a:stretch/>
        </p:blipFill>
        <p:spPr>
          <a:xfrm rot="5400000">
            <a:off x="10007458" y="1299434"/>
            <a:ext cx="1929159" cy="145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40" y="5239627"/>
            <a:ext cx="1998969" cy="144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4" y="969324"/>
            <a:ext cx="2805228" cy="202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43" y="1072951"/>
            <a:ext cx="4788508" cy="202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3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141" y="770466"/>
            <a:ext cx="9228201" cy="1645920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537" y="151180"/>
            <a:ext cx="1143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достичь поставленных целей, мы организуем в нашем ДОУ работу по патриотическому воспитанию, создавая для детей теплую, уютную атмосферу, стараясь, чтобы каждый день ребёнка в детском саду был наполнен радостью, улыбками, добрыми друзьями, веселыми играми. </a:t>
            </a:r>
          </a:p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с воспитания чувства привязанности к родной семье, родному детскому саду, родной улице, начинается формирование того фундамента, на котором будет вырастать более сложное образование – чувство любви к своему Отечеству.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11" y="3690610"/>
            <a:ext cx="5076497" cy="2790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5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307</TotalTime>
  <Words>482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Метрополия</vt:lpstr>
      <vt:lpstr>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гражданско-патриотического воспитания в дошкольных образовательных организациях »</dc:title>
  <dc:creator>Елена</dc:creator>
  <cp:lastModifiedBy>Елена</cp:lastModifiedBy>
  <cp:revision>15</cp:revision>
  <dcterms:created xsi:type="dcterms:W3CDTF">2022-10-03T12:50:32Z</dcterms:created>
  <dcterms:modified xsi:type="dcterms:W3CDTF">2022-10-03T19:05:57Z</dcterms:modified>
</cp:coreProperties>
</file>